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F8927-9928-4442-94E9-648EF2AE2A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5D182-16D4-420B-BC33-E700F5D7E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E567C-AA15-47E2-9BE8-C937003C5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917D2-E288-4879-89E9-AE267AA99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CBB3E-49E9-4CED-BFC7-FD14EFE5F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0875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42F1B-99EC-4BBC-96E2-D321F5A7E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979691-ED76-4FE4-A062-10555AD29E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FA8BB-6FB2-46B9-9796-E94EC58C1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4F5F3-8FEB-41C4-9BD3-4F197214F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9F389-8805-45DE-823F-3A6C030EE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75201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8DEE83-89BF-494B-A95F-EF4F4C6F0F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FC139-F0E5-4148-A0A9-F1E62A774C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EE001-9E4B-4F4B-9A5F-976BDC59B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82413-97C3-43BE-817A-33C7C488E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172E7-6736-4BB1-9609-23D56E111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56462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107F0-692D-4613-A7E8-D617EBC49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316C4-C8CD-4277-8966-012103E3B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7399D-BEFE-4F5D-BD20-7803BF3D9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510F3-438D-4A80-AD8A-F8DD0D514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AE691-388C-4867-89E0-57721B383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0872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61905-A952-4DB5-94C0-7940EC56B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3C574-B39B-41CC-B555-1DB0BF2F0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CCDD2-22F6-41B4-B6BD-DAB543BF2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6B8C9-324E-4A0C-9285-3769383BB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FEE42-14A1-4EFD-9546-FC4B478CC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4095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3196F-A51D-45CD-9089-55901679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E1491-CA4D-4524-9C69-0A96691CF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57A727-92CE-43E6-AA9A-11244FECC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3DCC55-4F7A-4A98-A7C5-ADB5BA24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40947-5C1F-40BE-BB8C-968A5E57B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1B2A8-02B5-48E8-B602-C6B8AF5FD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97196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392C8-4E7A-43A1-A7C1-2EF7382F1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C0158-3A25-48BA-A64F-75DE11E3F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8DB637-80D3-45C5-9A7E-FADAE7991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799D1C-A8E4-4C5E-B612-08E82C256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506649-653F-4D40-A2D5-310D66DADD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9F5B5B-2561-4698-BD02-DDBE34477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AFC83F-FD97-42CB-AEEB-FDCFFD17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49A4BF-25B6-44B5-AE6B-B9BA23588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23373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0A0B3-209D-4C6E-8A05-70691E5AB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8FAB5A-5752-45D7-896F-E661396D0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D0A746-3D3A-4864-8F0E-EFF9042D7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2A29B3-1B47-4F94-9352-EE019F77B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02936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A16051-E868-4267-9F1B-9851D8B46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E53DA1-ADAC-483B-A5D5-63AF85AEA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F2FB52-6CF8-4689-861E-AD2FB5B0E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35972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30BFC-DB24-4F93-B3BD-7967259D1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12922-F799-4459-A051-BD6EF0EAF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A4156-7219-4E52-9A9C-C7E19E099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70E88A-7CBF-4613-991C-A842B6AD5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7224B-AC92-49A2-AC32-7591E5860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98B88-7BA5-4B1A-A255-EBFAB5F0B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36579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49F0-F9A4-481B-9349-DCA1881A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933C5A-3F37-4234-B87F-03E9EE2076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59A0DD-926A-430B-A81C-7D27A86F6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23F62F-689F-40FF-BD82-759881C0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4158CC-27CB-4395-8322-605E52C9D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04171C-C15D-408E-B58F-5B118716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28118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72104-C335-4143-8462-291486812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9C293-EA97-464A-8DD6-D9D538C58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7CC7C-7349-4829-AC87-DA48C1150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EE251-2233-43DC-8AEA-3E773F45E7B9}" type="datetimeFigureOut">
              <a:rPr lang="en-SG" smtClean="0"/>
              <a:t>28/4/2022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C4896-FEE9-470B-80F8-1E13BC884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8225E-F0FB-4432-A40C-CFAB89A179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1F1B3-0FFB-4368-B82F-0C291F4C4A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3569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88D66-99E0-42EC-9FBF-A25D7684D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7619"/>
            <a:ext cx="10515600" cy="1325563"/>
          </a:xfrm>
        </p:spPr>
        <p:txBody>
          <a:bodyPr/>
          <a:lstStyle/>
          <a:p>
            <a:pPr algn="ctr"/>
            <a:r>
              <a:rPr lang="en-SG" dirty="0"/>
              <a:t>Propose Ethernet Wiring </a:t>
            </a:r>
            <a:br>
              <a:rPr lang="en-SG" dirty="0"/>
            </a:br>
            <a:r>
              <a:rPr lang="en-SG" dirty="0"/>
              <a:t>(</a:t>
            </a:r>
            <a:r>
              <a:rPr lang="en-SG" dirty="0" err="1"/>
              <a:t>Decada</a:t>
            </a:r>
            <a:r>
              <a:rPr lang="en-SG" dirty="0"/>
              <a:t> </a:t>
            </a:r>
            <a:r>
              <a:rPr lang="en-SG" dirty="0" err="1"/>
              <a:t>Robotics@TRL</a:t>
            </a:r>
            <a:r>
              <a:rPr lang="en-SG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17503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317ECF6-0BE3-4A00-A38B-4B4103B4AFBA}"/>
              </a:ext>
            </a:extLst>
          </p:cNvPr>
          <p:cNvSpPr/>
          <p:nvPr/>
        </p:nvSpPr>
        <p:spPr>
          <a:xfrm>
            <a:off x="2411641" y="250505"/>
            <a:ext cx="2247132" cy="2615814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F47E340-D1CC-4487-82B0-A3ED59D9A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0556" y="330491"/>
            <a:ext cx="681506" cy="819359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AB9F1A31-C23B-4E03-A891-5FE94B4A9B64}"/>
              </a:ext>
            </a:extLst>
          </p:cNvPr>
          <p:cNvSpPr/>
          <p:nvPr/>
        </p:nvSpPr>
        <p:spPr>
          <a:xfrm>
            <a:off x="10570556" y="330491"/>
            <a:ext cx="681506" cy="6064740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4522D14-C5F0-4412-AAF2-4744C290AB86}"/>
              </a:ext>
            </a:extLst>
          </p:cNvPr>
          <p:cNvSpPr/>
          <p:nvPr/>
        </p:nvSpPr>
        <p:spPr>
          <a:xfrm>
            <a:off x="7566710" y="6100981"/>
            <a:ext cx="1231237" cy="2701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LvlB1 PoE Point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737BB20-4AF4-4C4E-99BC-A703C3CA7F6E}"/>
              </a:ext>
            </a:extLst>
          </p:cNvPr>
          <p:cNvSpPr/>
          <p:nvPr/>
        </p:nvSpPr>
        <p:spPr>
          <a:xfrm>
            <a:off x="7563131" y="5369120"/>
            <a:ext cx="1231237" cy="2701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Lvl2 PoE Point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DCA1AF1-063A-407D-921D-5638FBE1FD05}"/>
              </a:ext>
            </a:extLst>
          </p:cNvPr>
          <p:cNvSpPr/>
          <p:nvPr/>
        </p:nvSpPr>
        <p:spPr>
          <a:xfrm>
            <a:off x="7651626" y="3071079"/>
            <a:ext cx="1231237" cy="2701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Lvl4 PoE Point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95B5791-BCEC-4FAD-BC8B-28CE6CD22C95}"/>
              </a:ext>
            </a:extLst>
          </p:cNvPr>
          <p:cNvSpPr/>
          <p:nvPr/>
        </p:nvSpPr>
        <p:spPr>
          <a:xfrm>
            <a:off x="7695995" y="2326766"/>
            <a:ext cx="1231237" cy="2701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Lvl4 PoE Point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EC98D721-F33C-4717-9873-BE44FF00CB6B}"/>
              </a:ext>
            </a:extLst>
          </p:cNvPr>
          <p:cNvSpPr/>
          <p:nvPr/>
        </p:nvSpPr>
        <p:spPr>
          <a:xfrm>
            <a:off x="7677551" y="933828"/>
            <a:ext cx="1231237" cy="2701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Lvl6 PoE Point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BB6ED7E-D35F-4230-88C6-01B2C5523654}"/>
              </a:ext>
            </a:extLst>
          </p:cNvPr>
          <p:cNvSpPr/>
          <p:nvPr/>
        </p:nvSpPr>
        <p:spPr>
          <a:xfrm>
            <a:off x="5307961" y="716639"/>
            <a:ext cx="1206962" cy="3984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Spare Network Switch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AF1C614-5159-41AB-8DEA-BC85DB33287C}"/>
              </a:ext>
            </a:extLst>
          </p:cNvPr>
          <p:cNvCxnSpPr>
            <a:cxnSpLocks/>
          </p:cNvCxnSpPr>
          <p:nvPr/>
        </p:nvCxnSpPr>
        <p:spPr>
          <a:xfrm flipH="1">
            <a:off x="7133024" y="1068890"/>
            <a:ext cx="7157" cy="519127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47F5BE6-AAC3-42DC-92C1-50F57163FF14}"/>
              </a:ext>
            </a:extLst>
          </p:cNvPr>
          <p:cNvCxnSpPr>
            <a:cxnSpLocks/>
          </p:cNvCxnSpPr>
          <p:nvPr/>
        </p:nvCxnSpPr>
        <p:spPr>
          <a:xfrm>
            <a:off x="9224476" y="515777"/>
            <a:ext cx="4" cy="488460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EC2C82C-0C1F-48FF-B1F7-082242D70D5C}"/>
              </a:ext>
            </a:extLst>
          </p:cNvPr>
          <p:cNvCxnSpPr>
            <a:cxnSpLocks/>
          </p:cNvCxnSpPr>
          <p:nvPr/>
        </p:nvCxnSpPr>
        <p:spPr>
          <a:xfrm>
            <a:off x="9224476" y="1298477"/>
            <a:ext cx="599859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894AEFD-7F53-474D-86AB-BC3E7996EFC2}"/>
              </a:ext>
            </a:extLst>
          </p:cNvPr>
          <p:cNvCxnSpPr>
            <a:cxnSpLocks/>
          </p:cNvCxnSpPr>
          <p:nvPr/>
        </p:nvCxnSpPr>
        <p:spPr>
          <a:xfrm>
            <a:off x="9236689" y="2333746"/>
            <a:ext cx="599859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19ABD6A-A701-474C-A1D1-1B3A19169486}"/>
              </a:ext>
            </a:extLst>
          </p:cNvPr>
          <p:cNvCxnSpPr>
            <a:cxnSpLocks/>
          </p:cNvCxnSpPr>
          <p:nvPr/>
        </p:nvCxnSpPr>
        <p:spPr>
          <a:xfrm>
            <a:off x="9224476" y="3636381"/>
            <a:ext cx="599859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623C2E2-C694-44F4-A0AE-9F8E12E90A82}"/>
              </a:ext>
            </a:extLst>
          </p:cNvPr>
          <p:cNvCxnSpPr>
            <a:cxnSpLocks/>
          </p:cNvCxnSpPr>
          <p:nvPr/>
        </p:nvCxnSpPr>
        <p:spPr>
          <a:xfrm>
            <a:off x="9224476" y="4475770"/>
            <a:ext cx="599859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C826909-17BD-4491-805A-C8BA408BD2D4}"/>
              </a:ext>
            </a:extLst>
          </p:cNvPr>
          <p:cNvCxnSpPr>
            <a:cxnSpLocks/>
          </p:cNvCxnSpPr>
          <p:nvPr/>
        </p:nvCxnSpPr>
        <p:spPr>
          <a:xfrm>
            <a:off x="9224477" y="5400381"/>
            <a:ext cx="599859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B86F405-8096-405E-921C-1402E70D3DC3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9223087" y="245528"/>
            <a:ext cx="543705" cy="28998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1340C8C-720A-4430-99AA-775910EC0913}"/>
              </a:ext>
            </a:extLst>
          </p:cNvPr>
          <p:cNvCxnSpPr>
            <a:cxnSpLocks/>
          </p:cNvCxnSpPr>
          <p:nvPr/>
        </p:nvCxnSpPr>
        <p:spPr>
          <a:xfrm flipV="1">
            <a:off x="10899050" y="198649"/>
            <a:ext cx="12258" cy="15093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F44AFE-F936-4C53-AC3E-FA40F58F00FB}"/>
              </a:ext>
            </a:extLst>
          </p:cNvPr>
          <p:cNvCxnSpPr>
            <a:cxnSpLocks/>
            <a:endCxn id="47" idx="1"/>
          </p:cNvCxnSpPr>
          <p:nvPr/>
        </p:nvCxnSpPr>
        <p:spPr>
          <a:xfrm>
            <a:off x="7133024" y="1068890"/>
            <a:ext cx="54452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C063226-E104-48C0-80CE-6FB09374783D}"/>
              </a:ext>
            </a:extLst>
          </p:cNvPr>
          <p:cNvCxnSpPr>
            <a:cxnSpLocks/>
          </p:cNvCxnSpPr>
          <p:nvPr/>
        </p:nvCxnSpPr>
        <p:spPr>
          <a:xfrm>
            <a:off x="7151468" y="2465892"/>
            <a:ext cx="54452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985531A-1995-4FDB-B76D-6A4BC7EC7F9A}"/>
              </a:ext>
            </a:extLst>
          </p:cNvPr>
          <p:cNvCxnSpPr>
            <a:cxnSpLocks/>
          </p:cNvCxnSpPr>
          <p:nvPr/>
        </p:nvCxnSpPr>
        <p:spPr>
          <a:xfrm>
            <a:off x="7144606" y="3206141"/>
            <a:ext cx="54452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5C33CC2C-3E1B-43A4-B4A4-6F4FD40BBF14}"/>
              </a:ext>
            </a:extLst>
          </p:cNvPr>
          <p:cNvCxnSpPr>
            <a:cxnSpLocks/>
          </p:cNvCxnSpPr>
          <p:nvPr/>
        </p:nvCxnSpPr>
        <p:spPr>
          <a:xfrm>
            <a:off x="7133024" y="5504182"/>
            <a:ext cx="54452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D2FF0-1087-431A-89E8-32D72C0687E4}"/>
              </a:ext>
            </a:extLst>
          </p:cNvPr>
          <p:cNvCxnSpPr>
            <a:cxnSpLocks/>
          </p:cNvCxnSpPr>
          <p:nvPr/>
        </p:nvCxnSpPr>
        <p:spPr>
          <a:xfrm>
            <a:off x="7133024" y="6245682"/>
            <a:ext cx="54452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C2D5EF4-DD48-449F-A4B3-467D204A70FB}"/>
              </a:ext>
            </a:extLst>
          </p:cNvPr>
          <p:cNvCxnSpPr>
            <a:cxnSpLocks/>
            <a:stCxn id="51" idx="3"/>
          </p:cNvCxnSpPr>
          <p:nvPr/>
        </p:nvCxnSpPr>
        <p:spPr>
          <a:xfrm>
            <a:off x="6514923" y="915861"/>
            <a:ext cx="629683" cy="1530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ABEC55FB-7830-4A4E-B029-ECAE62DC5F47}"/>
              </a:ext>
            </a:extLst>
          </p:cNvPr>
          <p:cNvSpPr/>
          <p:nvPr/>
        </p:nvSpPr>
        <p:spPr>
          <a:xfrm>
            <a:off x="9624684" y="1154043"/>
            <a:ext cx="805218" cy="25952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Lvl6 Door</a:t>
            </a:r>
          </a:p>
        </p:txBody>
      </p: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60FC587F-2569-4EFF-AE60-03CF4CB70374}"/>
              </a:ext>
            </a:extLst>
          </p:cNvPr>
          <p:cNvSpPr/>
          <p:nvPr/>
        </p:nvSpPr>
        <p:spPr>
          <a:xfrm>
            <a:off x="9607902" y="2594505"/>
            <a:ext cx="805218" cy="25952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Lvl5 Door</a:t>
            </a: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64920285-11FF-49D9-9015-452D80D63F11}"/>
              </a:ext>
            </a:extLst>
          </p:cNvPr>
          <p:cNvSpPr/>
          <p:nvPr/>
        </p:nvSpPr>
        <p:spPr>
          <a:xfrm>
            <a:off x="9624684" y="4725838"/>
            <a:ext cx="805218" cy="25952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Lvl3 Door</a:t>
            </a: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D7990064-F5BE-4395-A644-861C55643B9A}"/>
              </a:ext>
            </a:extLst>
          </p:cNvPr>
          <p:cNvSpPr/>
          <p:nvPr/>
        </p:nvSpPr>
        <p:spPr>
          <a:xfrm>
            <a:off x="9643345" y="5614016"/>
            <a:ext cx="805218" cy="25952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Lvl2 Door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80F7FC8-DEB0-43FE-88A2-A040DD0ABDEA}"/>
              </a:ext>
            </a:extLst>
          </p:cNvPr>
          <p:cNvCxnSpPr>
            <a:cxnSpLocks/>
          </p:cNvCxnSpPr>
          <p:nvPr/>
        </p:nvCxnSpPr>
        <p:spPr>
          <a:xfrm>
            <a:off x="6529543" y="343738"/>
            <a:ext cx="2693544" cy="19177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ED21CA72-B445-45ED-9FDA-2B6DFA048AEA}"/>
              </a:ext>
            </a:extLst>
          </p:cNvPr>
          <p:cNvSpPr/>
          <p:nvPr/>
        </p:nvSpPr>
        <p:spPr>
          <a:xfrm>
            <a:off x="5322581" y="117333"/>
            <a:ext cx="1206962" cy="398444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BMS Network Switch</a:t>
            </a: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95A0BE92-C7C9-4EA9-81B5-AFB00B0C55D3}"/>
              </a:ext>
            </a:extLst>
          </p:cNvPr>
          <p:cNvSpPr/>
          <p:nvPr/>
        </p:nvSpPr>
        <p:spPr>
          <a:xfrm>
            <a:off x="3040636" y="885009"/>
            <a:ext cx="1291259" cy="51109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 err="1"/>
              <a:t>Decada</a:t>
            </a:r>
            <a:r>
              <a:rPr lang="en-SG" sz="1200" dirty="0"/>
              <a:t> Edge </a:t>
            </a:r>
          </a:p>
          <a:p>
            <a:pPr algn="ctr"/>
            <a:r>
              <a:rPr lang="en-SG" sz="1200" dirty="0"/>
              <a:t>Computer</a:t>
            </a: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32823012-7BDE-4F84-B31C-6A3558A180A0}"/>
              </a:ext>
            </a:extLst>
          </p:cNvPr>
          <p:cNvSpPr/>
          <p:nvPr/>
        </p:nvSpPr>
        <p:spPr>
          <a:xfrm>
            <a:off x="3065446" y="1857429"/>
            <a:ext cx="1206962" cy="398444"/>
          </a:xfrm>
          <a:prstGeom prst="roundRect">
            <a:avLst/>
          </a:prstGeom>
          <a:solidFill>
            <a:srgbClr val="00B05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Internet Network Switch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7757936B-B378-484D-B727-CE7F4DD619E9}"/>
              </a:ext>
            </a:extLst>
          </p:cNvPr>
          <p:cNvCxnSpPr>
            <a:cxnSpLocks/>
            <a:stCxn id="95" idx="2"/>
            <a:endCxn id="96" idx="0"/>
          </p:cNvCxnSpPr>
          <p:nvPr/>
        </p:nvCxnSpPr>
        <p:spPr>
          <a:xfrm flipH="1">
            <a:off x="3668927" y="1396106"/>
            <a:ext cx="17339" cy="461323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2065E11-63E8-4983-BD75-6103A6AE957A}"/>
              </a:ext>
            </a:extLst>
          </p:cNvPr>
          <p:cNvCxnSpPr>
            <a:cxnSpLocks/>
            <a:stCxn id="95" idx="0"/>
            <a:endCxn id="91" idx="1"/>
          </p:cNvCxnSpPr>
          <p:nvPr/>
        </p:nvCxnSpPr>
        <p:spPr>
          <a:xfrm flipV="1">
            <a:off x="3686266" y="316555"/>
            <a:ext cx="1636315" cy="568454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ACAADD90-E999-4822-898A-5545D65C6A06}"/>
              </a:ext>
            </a:extLst>
          </p:cNvPr>
          <p:cNvCxnSpPr>
            <a:cxnSpLocks/>
            <a:endCxn id="96" idx="1"/>
          </p:cNvCxnSpPr>
          <p:nvPr/>
        </p:nvCxnSpPr>
        <p:spPr>
          <a:xfrm>
            <a:off x="1422865" y="2056651"/>
            <a:ext cx="1642581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Cloud 106">
            <a:extLst>
              <a:ext uri="{FF2B5EF4-FFF2-40B4-BE49-F238E27FC236}">
                <a16:creationId xmlns:a16="http://schemas.microsoft.com/office/drawing/2014/main" id="{82AA333F-44E2-4AFF-81F5-C00D9344713F}"/>
              </a:ext>
            </a:extLst>
          </p:cNvPr>
          <p:cNvSpPr/>
          <p:nvPr/>
        </p:nvSpPr>
        <p:spPr>
          <a:xfrm>
            <a:off x="117980" y="1525870"/>
            <a:ext cx="2124728" cy="1556760"/>
          </a:xfrm>
          <a:prstGeom prst="cloud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 err="1"/>
              <a:t>Decada</a:t>
            </a:r>
            <a:endParaRPr lang="en-SG" dirty="0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9A9644FC-9185-4C82-B48C-B89012F48E52}"/>
              </a:ext>
            </a:extLst>
          </p:cNvPr>
          <p:cNvSpPr/>
          <p:nvPr/>
        </p:nvSpPr>
        <p:spPr>
          <a:xfrm>
            <a:off x="2441703" y="2822668"/>
            <a:ext cx="2190142" cy="319378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/>
              <a:t>TRL Server Room</a:t>
            </a:r>
            <a:endParaRPr lang="en-SG" sz="1200" dirty="0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2693DD1-02DB-4CE6-9EC4-9FB3887E00FC}"/>
              </a:ext>
            </a:extLst>
          </p:cNvPr>
          <p:cNvCxnSpPr>
            <a:cxnSpLocks/>
          </p:cNvCxnSpPr>
          <p:nvPr/>
        </p:nvCxnSpPr>
        <p:spPr>
          <a:xfrm>
            <a:off x="5033734" y="91203"/>
            <a:ext cx="0" cy="6525214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25FA8BCE-DCC0-4B7B-855E-2E9D59DE66BE}"/>
              </a:ext>
            </a:extLst>
          </p:cNvPr>
          <p:cNvCxnSpPr>
            <a:cxnSpLocks/>
          </p:cNvCxnSpPr>
          <p:nvPr/>
        </p:nvCxnSpPr>
        <p:spPr>
          <a:xfrm>
            <a:off x="5058977" y="1941506"/>
            <a:ext cx="6882055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E2F9151-0E85-41DB-AD37-6ECBF03135E6}"/>
              </a:ext>
            </a:extLst>
          </p:cNvPr>
          <p:cNvCxnSpPr>
            <a:cxnSpLocks/>
          </p:cNvCxnSpPr>
          <p:nvPr/>
        </p:nvCxnSpPr>
        <p:spPr>
          <a:xfrm>
            <a:off x="5018558" y="2950590"/>
            <a:ext cx="6882055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D823032-7313-40B3-881F-A9167DE3D8A5}"/>
              </a:ext>
            </a:extLst>
          </p:cNvPr>
          <p:cNvCxnSpPr>
            <a:cxnSpLocks/>
          </p:cNvCxnSpPr>
          <p:nvPr/>
        </p:nvCxnSpPr>
        <p:spPr>
          <a:xfrm>
            <a:off x="5033734" y="5902496"/>
            <a:ext cx="5436768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F2A07008-9CE8-4A05-9373-52B4F3C76621}"/>
              </a:ext>
            </a:extLst>
          </p:cNvPr>
          <p:cNvSpPr/>
          <p:nvPr/>
        </p:nvSpPr>
        <p:spPr>
          <a:xfrm>
            <a:off x="5069633" y="3832662"/>
            <a:ext cx="805218" cy="25952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>
                <a:solidFill>
                  <a:schemeClr val="tx1"/>
                </a:solidFill>
              </a:rPr>
              <a:t>Level 4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5CA00592-E8A7-4BB4-8EF1-909D4FD19FA4}"/>
              </a:ext>
            </a:extLst>
          </p:cNvPr>
          <p:cNvSpPr/>
          <p:nvPr/>
        </p:nvSpPr>
        <p:spPr>
          <a:xfrm>
            <a:off x="5049061" y="1243766"/>
            <a:ext cx="805218" cy="25952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>
                <a:solidFill>
                  <a:schemeClr val="tx1"/>
                </a:solidFill>
              </a:rPr>
              <a:t>Level 6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E863FD44-B6D4-4C2E-940B-001514A4C804}"/>
              </a:ext>
            </a:extLst>
          </p:cNvPr>
          <p:cNvSpPr/>
          <p:nvPr/>
        </p:nvSpPr>
        <p:spPr>
          <a:xfrm>
            <a:off x="5058977" y="4742436"/>
            <a:ext cx="805218" cy="25952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>
                <a:solidFill>
                  <a:schemeClr val="tx1"/>
                </a:solidFill>
              </a:rPr>
              <a:t>Level 3</a:t>
            </a: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020530D7-2AD9-4D09-BA87-DD5CD59B5D96}"/>
              </a:ext>
            </a:extLst>
          </p:cNvPr>
          <p:cNvSpPr/>
          <p:nvPr/>
        </p:nvSpPr>
        <p:spPr>
          <a:xfrm>
            <a:off x="5058977" y="5606043"/>
            <a:ext cx="805218" cy="25952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>
                <a:solidFill>
                  <a:schemeClr val="tx1"/>
                </a:solidFill>
              </a:rPr>
              <a:t>Level 2</a:t>
            </a:r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BB23CDC2-F3C5-4BF0-8D78-828989616C85}"/>
              </a:ext>
            </a:extLst>
          </p:cNvPr>
          <p:cNvSpPr/>
          <p:nvPr/>
        </p:nvSpPr>
        <p:spPr>
          <a:xfrm>
            <a:off x="5040210" y="6362577"/>
            <a:ext cx="805218" cy="25952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>
                <a:solidFill>
                  <a:schemeClr val="tx1"/>
                </a:solidFill>
              </a:rPr>
              <a:t>Level B1</a:t>
            </a: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ADF9AA93-D687-4B6C-83EE-617520486104}"/>
              </a:ext>
            </a:extLst>
          </p:cNvPr>
          <p:cNvSpPr/>
          <p:nvPr/>
        </p:nvSpPr>
        <p:spPr>
          <a:xfrm>
            <a:off x="10616997" y="1150130"/>
            <a:ext cx="588623" cy="24818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Lift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B973A76-A0E0-4002-AABF-AE3F5B7CCE50}"/>
              </a:ext>
            </a:extLst>
          </p:cNvPr>
          <p:cNvSpPr/>
          <p:nvPr/>
        </p:nvSpPr>
        <p:spPr>
          <a:xfrm>
            <a:off x="9766792" y="144375"/>
            <a:ext cx="450562" cy="202306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PLC</a:t>
            </a: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4461AC8B-6D9B-4389-945E-6FE23B0D8677}"/>
              </a:ext>
            </a:extLst>
          </p:cNvPr>
          <p:cNvCxnSpPr>
            <a:cxnSpLocks/>
            <a:endCxn id="2" idx="3"/>
          </p:cNvCxnSpPr>
          <p:nvPr/>
        </p:nvCxnSpPr>
        <p:spPr>
          <a:xfrm flipH="1">
            <a:off x="10217354" y="198649"/>
            <a:ext cx="684021" cy="4687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E12E8CB3-F4FE-41DE-B128-576E94EA0DD1}"/>
              </a:ext>
            </a:extLst>
          </p:cNvPr>
          <p:cNvSpPr/>
          <p:nvPr/>
        </p:nvSpPr>
        <p:spPr>
          <a:xfrm>
            <a:off x="5077421" y="2654137"/>
            <a:ext cx="805218" cy="25952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>
                <a:solidFill>
                  <a:schemeClr val="tx1"/>
                </a:solidFill>
              </a:rPr>
              <a:t>Level 5</a:t>
            </a: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09FCD9C4-8AEB-4BE5-A2FC-7D97E526F85E}"/>
              </a:ext>
            </a:extLst>
          </p:cNvPr>
          <p:cNvCxnSpPr>
            <a:cxnSpLocks/>
            <a:stCxn id="51" idx="0"/>
            <a:endCxn id="91" idx="2"/>
          </p:cNvCxnSpPr>
          <p:nvPr/>
        </p:nvCxnSpPr>
        <p:spPr>
          <a:xfrm flipV="1">
            <a:off x="5911442" y="515777"/>
            <a:ext cx="14620" cy="200862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7CD31391-71A2-4D4B-B4DF-C72E0E3A8DF5}"/>
              </a:ext>
            </a:extLst>
          </p:cNvPr>
          <p:cNvCxnSpPr>
            <a:cxnSpLocks/>
            <a:stCxn id="47" idx="2"/>
          </p:cNvCxnSpPr>
          <p:nvPr/>
        </p:nvCxnSpPr>
        <p:spPr>
          <a:xfrm flipH="1">
            <a:off x="8293041" y="1203952"/>
            <a:ext cx="129" cy="10311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6B4F87A2-255E-4829-B2D4-610088B2CBD9}"/>
              </a:ext>
            </a:extLst>
          </p:cNvPr>
          <p:cNvCxnSpPr>
            <a:cxnSpLocks/>
            <a:stCxn id="45" idx="2"/>
            <a:endCxn id="119" idx="0"/>
          </p:cNvCxnSpPr>
          <p:nvPr/>
        </p:nvCxnSpPr>
        <p:spPr>
          <a:xfrm>
            <a:off x="8267245" y="3341203"/>
            <a:ext cx="4468" cy="2048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EA6216A4-5E23-4CE1-9FF2-475211FA0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8506" y="46189"/>
            <a:ext cx="439775" cy="654396"/>
          </a:xfrm>
          <a:prstGeom prst="rect">
            <a:avLst/>
          </a:prstGeom>
        </p:spPr>
      </p:pic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E2A25967-6814-4D34-9FA1-D4EA3CA52A93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10899050" y="200518"/>
            <a:ext cx="659456" cy="17286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1" name="Picture 110">
            <a:extLst>
              <a:ext uri="{FF2B5EF4-FFF2-40B4-BE49-F238E27FC236}">
                <a16:creationId xmlns:a16="http://schemas.microsoft.com/office/drawing/2014/main" id="{269CE3CE-35C8-47FE-8D3B-7609E618E6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6521" y="5116987"/>
            <a:ext cx="295501" cy="520795"/>
          </a:xfrm>
          <a:prstGeom prst="rect">
            <a:avLst/>
          </a:prstGeom>
        </p:spPr>
      </p:pic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99C767F6-4E99-4F78-81D9-7FF0F9116135}"/>
              </a:ext>
            </a:extLst>
          </p:cNvPr>
          <p:cNvCxnSpPr>
            <a:cxnSpLocks/>
          </p:cNvCxnSpPr>
          <p:nvPr/>
        </p:nvCxnSpPr>
        <p:spPr>
          <a:xfrm>
            <a:off x="5133788" y="5020424"/>
            <a:ext cx="5436768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Picture 112">
            <a:extLst>
              <a:ext uri="{FF2B5EF4-FFF2-40B4-BE49-F238E27FC236}">
                <a16:creationId xmlns:a16="http://schemas.microsoft.com/office/drawing/2014/main" id="{C4EB3BEA-D221-43F0-97E5-898E6E714F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6548" y="4215373"/>
            <a:ext cx="295501" cy="520795"/>
          </a:xfrm>
          <a:prstGeom prst="rect">
            <a:avLst/>
          </a:prstGeom>
        </p:spPr>
      </p:pic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1DB2D62E-27FC-46A5-ACA6-AF00BE68C154}"/>
              </a:ext>
            </a:extLst>
          </p:cNvPr>
          <p:cNvCxnSpPr>
            <a:cxnSpLocks/>
          </p:cNvCxnSpPr>
          <p:nvPr/>
        </p:nvCxnSpPr>
        <p:spPr>
          <a:xfrm>
            <a:off x="5133788" y="4129115"/>
            <a:ext cx="5436768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6D4B503C-E4B8-402A-BF91-9B6AF28F9AB3}"/>
              </a:ext>
            </a:extLst>
          </p:cNvPr>
          <p:cNvSpPr/>
          <p:nvPr/>
        </p:nvSpPr>
        <p:spPr>
          <a:xfrm>
            <a:off x="7640043" y="4384849"/>
            <a:ext cx="1231237" cy="2701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Lvl3 PoE Point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8C22357-7080-4101-90F9-AC984657D16D}"/>
              </a:ext>
            </a:extLst>
          </p:cNvPr>
          <p:cNvCxnSpPr>
            <a:cxnSpLocks/>
          </p:cNvCxnSpPr>
          <p:nvPr/>
        </p:nvCxnSpPr>
        <p:spPr>
          <a:xfrm>
            <a:off x="7133024" y="4519911"/>
            <a:ext cx="54452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CF4DBC18-8064-4785-9119-03CD0E43EFAA}"/>
              </a:ext>
            </a:extLst>
          </p:cNvPr>
          <p:cNvSpPr/>
          <p:nvPr/>
        </p:nvSpPr>
        <p:spPr>
          <a:xfrm>
            <a:off x="9624684" y="3816628"/>
            <a:ext cx="805218" cy="25952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/>
              <a:t>Lvl4 Door</a:t>
            </a:r>
          </a:p>
        </p:txBody>
      </p:sp>
      <p:pic>
        <p:nvPicPr>
          <p:cNvPr id="118" name="Picture 117">
            <a:extLst>
              <a:ext uri="{FF2B5EF4-FFF2-40B4-BE49-F238E27FC236}">
                <a16:creationId xmlns:a16="http://schemas.microsoft.com/office/drawing/2014/main" id="{4BA52ABE-F96E-444A-A250-4EAAA793F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8760" y="3296425"/>
            <a:ext cx="295501" cy="520795"/>
          </a:xfrm>
          <a:prstGeom prst="rect">
            <a:avLst/>
          </a:prstGeom>
        </p:spPr>
      </p:pic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363E02E3-526B-4170-9DB8-EDC8AB188115}"/>
              </a:ext>
            </a:extLst>
          </p:cNvPr>
          <p:cNvSpPr/>
          <p:nvPr/>
        </p:nvSpPr>
        <p:spPr>
          <a:xfrm>
            <a:off x="7931746" y="3546089"/>
            <a:ext cx="679934" cy="515337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Xnergy</a:t>
            </a:r>
            <a:r>
              <a:rPr lang="en-US" sz="1200" dirty="0"/>
              <a:t> W.C </a:t>
            </a:r>
          </a:p>
        </p:txBody>
      </p:sp>
      <p:pic>
        <p:nvPicPr>
          <p:cNvPr id="120" name="Picture 119">
            <a:extLst>
              <a:ext uri="{FF2B5EF4-FFF2-40B4-BE49-F238E27FC236}">
                <a16:creationId xmlns:a16="http://schemas.microsoft.com/office/drawing/2014/main" id="{23D47D3B-54CF-48B6-A4E8-3AEEAF7FB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6520" y="2073349"/>
            <a:ext cx="295501" cy="520795"/>
          </a:xfrm>
          <a:prstGeom prst="rect">
            <a:avLst/>
          </a:prstGeom>
        </p:spPr>
      </p:pic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65282FF3-7483-4260-887B-02008627A126}"/>
              </a:ext>
            </a:extLst>
          </p:cNvPr>
          <p:cNvSpPr/>
          <p:nvPr/>
        </p:nvSpPr>
        <p:spPr>
          <a:xfrm>
            <a:off x="7936005" y="1315795"/>
            <a:ext cx="679934" cy="515337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Xnergy</a:t>
            </a:r>
            <a:r>
              <a:rPr lang="en-US" sz="1200" dirty="0"/>
              <a:t> W.C </a:t>
            </a:r>
          </a:p>
        </p:txBody>
      </p:sp>
    </p:spTree>
    <p:extLst>
      <p:ext uri="{BB962C8B-B14F-4D97-AF65-F5344CB8AC3E}">
        <p14:creationId xmlns:p14="http://schemas.microsoft.com/office/powerpoint/2010/main" val="2411529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AEA0-22DE-4E30-BF3C-63009F205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Wiring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8DF69-4D60-43FE-A720-B40234F91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Lvl</a:t>
            </a:r>
            <a:r>
              <a:rPr lang="en-US" dirty="0"/>
              <a:t> B1 – x1 Eth Port (no </a:t>
            </a:r>
            <a:r>
              <a:rPr lang="en-US"/>
              <a:t>auto doors, 1 for spare)</a:t>
            </a:r>
            <a:endParaRPr lang="en-US" dirty="0"/>
          </a:p>
          <a:p>
            <a:r>
              <a:rPr lang="en-US" dirty="0" err="1"/>
              <a:t>Lvl</a:t>
            </a:r>
            <a:r>
              <a:rPr lang="en-US" dirty="0"/>
              <a:t> 2-5 – x2 Eth Port each (1 for door, 1 for spare)</a:t>
            </a:r>
          </a:p>
          <a:p>
            <a:r>
              <a:rPr lang="en-US" dirty="0" err="1"/>
              <a:t>Lvl</a:t>
            </a:r>
            <a:r>
              <a:rPr lang="en-US" dirty="0"/>
              <a:t> 6 – x4 Eth Port (1 for door, 1 for spare) </a:t>
            </a:r>
          </a:p>
          <a:p>
            <a:pPr marL="0" indent="0">
              <a:buNone/>
            </a:pPr>
            <a:r>
              <a:rPr lang="en-US" dirty="0"/>
              <a:t>			 (Lift PLC to have x2 </a:t>
            </a:r>
            <a:r>
              <a:rPr lang="en-US" dirty="0" err="1"/>
              <a:t>lan</a:t>
            </a:r>
            <a:r>
              <a:rPr lang="en-US" dirty="0"/>
              <a:t> cables for redundancy)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Wireless charger to deploy at level 4 and 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07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67B7B-4A90-4880-8FB6-E280A6A76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Level 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DAB704-F783-4DE0-9CC7-52DCA0949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362" y="835891"/>
            <a:ext cx="7924800" cy="59436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5993AA-C607-4978-A5BB-0665482BACDE}"/>
              </a:ext>
            </a:extLst>
          </p:cNvPr>
          <p:cNvSpPr/>
          <p:nvPr/>
        </p:nvSpPr>
        <p:spPr>
          <a:xfrm>
            <a:off x="6881091" y="2641600"/>
            <a:ext cx="840509" cy="86129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Proposed Switch Mounting Box</a:t>
            </a:r>
          </a:p>
        </p:txBody>
      </p:sp>
    </p:spTree>
    <p:extLst>
      <p:ext uri="{BB962C8B-B14F-4D97-AF65-F5344CB8AC3E}">
        <p14:creationId xmlns:p14="http://schemas.microsoft.com/office/powerpoint/2010/main" val="2562038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67B7B-4A90-4880-8FB6-E280A6A7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70C634-0A75-426A-9A69-701C3BB99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036" y="1396423"/>
            <a:ext cx="9282545" cy="522143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9C69FF1-F001-44E3-B398-EB56AD3162A8}"/>
              </a:ext>
            </a:extLst>
          </p:cNvPr>
          <p:cNvSpPr/>
          <p:nvPr/>
        </p:nvSpPr>
        <p:spPr>
          <a:xfrm flipV="1">
            <a:off x="4221019" y="4784436"/>
            <a:ext cx="1339274" cy="145934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684BDBB-8ABB-471C-9663-FC24003DED7D}"/>
              </a:ext>
            </a:extLst>
          </p:cNvPr>
          <p:cNvSpPr/>
          <p:nvPr/>
        </p:nvSpPr>
        <p:spPr>
          <a:xfrm>
            <a:off x="4608946" y="2493818"/>
            <a:ext cx="840509" cy="86129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Proposed Switch Mounting Box</a:t>
            </a:r>
          </a:p>
        </p:txBody>
      </p:sp>
    </p:spTree>
    <p:extLst>
      <p:ext uri="{BB962C8B-B14F-4D97-AF65-F5344CB8AC3E}">
        <p14:creationId xmlns:p14="http://schemas.microsoft.com/office/powerpoint/2010/main" val="35523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67B7B-4A90-4880-8FB6-E280A6A7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Trunking</a:t>
            </a:r>
            <a:r>
              <a:rPr lang="en-US" dirty="0"/>
              <a:t> switch to Server room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8D10F2-C546-4E2A-B05F-875CF11B17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077" y="1690688"/>
            <a:ext cx="2439266" cy="43364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38D489-B3C3-4704-80FB-CB6A2DBC2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255" y="2564679"/>
            <a:ext cx="4898607" cy="27554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58AC24-6904-43F2-813B-582B98E2D3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6673" y="1690688"/>
            <a:ext cx="2439266" cy="433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3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67B7B-4A90-4880-8FB6-E280A6A7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room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31045D-362D-4670-9755-FCFC5720D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13702" y="1940792"/>
            <a:ext cx="5202381" cy="390178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AA63455-7F68-4531-9D84-7045EB40CA26}"/>
              </a:ext>
            </a:extLst>
          </p:cNvPr>
          <p:cNvSpPr/>
          <p:nvPr/>
        </p:nvSpPr>
        <p:spPr>
          <a:xfrm>
            <a:off x="6437745" y="2928000"/>
            <a:ext cx="406400" cy="18472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480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167</Words>
  <Application>Microsoft Office PowerPoint</Application>
  <PresentationFormat>Widescreen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Propose Ethernet Wiring  (Decada Robotics@TRL)</vt:lpstr>
      <vt:lpstr>PowerPoint Presentation</vt:lpstr>
      <vt:lpstr>Wiring requirements</vt:lpstr>
      <vt:lpstr>Level 6</vt:lpstr>
      <vt:lpstr>Level 4</vt:lpstr>
      <vt:lpstr>Trunking switch to Server room</vt:lpstr>
      <vt:lpstr>Server room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TAN (GOVTECH)</dc:creator>
  <cp:lastModifiedBy>Timothy Tan</cp:lastModifiedBy>
  <cp:revision>77</cp:revision>
  <dcterms:created xsi:type="dcterms:W3CDTF">2021-12-01T05:46:00Z</dcterms:created>
  <dcterms:modified xsi:type="dcterms:W3CDTF">2022-04-28T02:28:33Z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f288355-fb4c-44cd-b9ca-40cfc2aee5f8_Enabled">
    <vt:lpwstr>true</vt:lpwstr>
  </property>
  <property fmtid="{D5CDD505-2E9C-101B-9397-08002B2CF9AE}" pid="3" name="MSIP_Label_4f288355-fb4c-44cd-b9ca-40cfc2aee5f8_SetDate">
    <vt:lpwstr>2021-12-01T05:46:00Z</vt:lpwstr>
  </property>
  <property fmtid="{D5CDD505-2E9C-101B-9397-08002B2CF9AE}" pid="4" name="MSIP_Label_4f288355-fb4c-44cd-b9ca-40cfc2aee5f8_Method">
    <vt:lpwstr>Standard</vt:lpwstr>
  </property>
  <property fmtid="{D5CDD505-2E9C-101B-9397-08002B2CF9AE}" pid="5" name="MSIP_Label_4f288355-fb4c-44cd-b9ca-40cfc2aee5f8_Name">
    <vt:lpwstr>Non Sensitive_1</vt:lpwstr>
  </property>
  <property fmtid="{D5CDD505-2E9C-101B-9397-08002B2CF9AE}" pid="6" name="MSIP_Label_4f288355-fb4c-44cd-b9ca-40cfc2aee5f8_SiteId">
    <vt:lpwstr>0b11c524-9a1c-4e1b-84cb-6336aefc2243</vt:lpwstr>
  </property>
  <property fmtid="{D5CDD505-2E9C-101B-9397-08002B2CF9AE}" pid="7" name="MSIP_Label_4f288355-fb4c-44cd-b9ca-40cfc2aee5f8_ActionId">
    <vt:lpwstr>7b844ef1-852a-4675-90e4-e974f1864fae</vt:lpwstr>
  </property>
  <property fmtid="{D5CDD505-2E9C-101B-9397-08002B2CF9AE}" pid="8" name="MSIP_Label_4f288355-fb4c-44cd-b9ca-40cfc2aee5f8_ContentBits">
    <vt:lpwstr>0</vt:lpwstr>
  </property>
</Properties>
</file>

<file path=docProps/thumbnail.jpeg>
</file>